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0" r:id="rId3"/>
    <p:sldId id="257" r:id="rId4"/>
    <p:sldId id="258" r:id="rId5"/>
    <p:sldId id="259" r:id="rId6"/>
  </p:sldIdLst>
  <p:sldSz cx="8120063" cy="10826750" type="B4ISO"/>
  <p:notesSz cx="6858000" cy="9144000"/>
  <p:defaultTextStyle>
    <a:defPPr>
      <a:defRPr lang="ko-KR"/>
    </a:defPPr>
    <a:lvl1pPr marL="0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1" hangingPunct="1">
      <a:defRPr sz="20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8841"/>
    <a:srgbClr val="E01A35"/>
    <a:srgbClr val="FFD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52" d="100"/>
          <a:sy n="52" d="100"/>
        </p:scale>
        <p:origin x="18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00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19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18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93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/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285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43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68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100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06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065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067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ACF3D-AD54-4270-A354-64DCF57B9BBC}" type="datetimeFigureOut">
              <a:rPr lang="ko-KR" altLang="en-US" smtClean="0"/>
              <a:t>2022-02-21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4B4E2-085B-4713-9CAD-E31911043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735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11987" rtl="0" eaLnBrk="1" latinLnBrk="1" hangingPunct="1">
        <a:lnSpc>
          <a:spcPct val="90000"/>
        </a:lnSpc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1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1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1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ppytester@happyprobono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216108" y="1091579"/>
            <a:ext cx="5761713" cy="5623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rgbClr val="E01A35"/>
                </a:solidFill>
                <a:latin typeface="+mn-ea"/>
              </a:rPr>
              <a:t>Happy</a:t>
            </a:r>
            <a:r>
              <a:rPr lang="en-US" altLang="ko-KR" sz="2400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2400" b="1" dirty="0" smtClean="0">
                <a:solidFill>
                  <a:srgbClr val="E18841"/>
                </a:solidFill>
                <a:latin typeface="+mn-ea"/>
              </a:rPr>
              <a:t>Tester </a:t>
            </a:r>
            <a:r>
              <a:rPr lang="ko-KR" altLang="en-US" sz="2400" b="1" smtClean="0">
                <a:solidFill>
                  <a:schemeClr val="tx1"/>
                </a:solidFill>
                <a:latin typeface="+mn-ea"/>
              </a:rPr>
              <a:t>신청 방법</a:t>
            </a:r>
            <a:endParaRPr lang="ko-KR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82502" y="1890452"/>
            <a:ext cx="6355060" cy="7555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SK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ea"/>
                <a:ea typeface="+mj-ea"/>
              </a:rPr>
              <a:t>프로보노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 홈페이지에 회원 가입 해주세요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</a:p>
          <a:p>
            <a:pPr marL="342900" indent="-342900">
              <a:buAutoNum type="arabicPeriod"/>
            </a:pPr>
            <a:endParaRPr lang="en-US" altLang="ko-KR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아래 질문에 대한 답을 여기에 적어주세요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기업명과 인증 형태를 알려주세요</a:t>
            </a:r>
            <a:r>
              <a:rPr lang="en-US" altLang="ko-KR" sz="1600" dirty="0">
                <a:solidFill>
                  <a:schemeClr val="tx1"/>
                </a:solidFill>
                <a:latin typeface="+mj-ea"/>
                <a:ea typeface="+mj-ea"/>
              </a:rPr>
              <a:t>.</a:t>
            </a:r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담당자 성함과 연락처를 알려주세요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개선 받고 싶은 서비스 이름을 적어주세요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접속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/</a:t>
            </a: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다운로드 </a:t>
            </a:r>
            <a:r>
              <a:rPr lang="en-US" altLang="ko-KR" sz="1600" dirty="0" err="1" smtClean="0">
                <a:solidFill>
                  <a:schemeClr val="tx1"/>
                </a:solidFill>
                <a:latin typeface="+mj-ea"/>
                <a:ea typeface="+mj-ea"/>
              </a:rPr>
              <a:t>url</a:t>
            </a: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을 알려주세요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. </a:t>
            </a:r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앱은 안드로이드와 </a:t>
            </a:r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IOS </a:t>
            </a:r>
            <a:r>
              <a:rPr lang="ko-KR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각각 알려주세요</a:t>
            </a:r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.)</a:t>
            </a:r>
          </a:p>
          <a:p>
            <a:pPr marL="285750" indent="-285750">
              <a:buFontTx/>
              <a:buChar char="-"/>
            </a:pPr>
            <a:endParaRPr lang="en-US" altLang="ko-KR" sz="16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주요 </a:t>
            </a:r>
            <a:r>
              <a:rPr lang="ko-KR" altLang="en-US" sz="1600" dirty="0" err="1" smtClean="0">
                <a:solidFill>
                  <a:schemeClr val="tx1"/>
                </a:solidFill>
                <a:latin typeface="+mj-ea"/>
                <a:ea typeface="+mj-ea"/>
              </a:rPr>
              <a:t>타겟은</a:t>
            </a: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 누구인가요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? </a:t>
            </a:r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성별</a:t>
            </a:r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연령 등</a:t>
            </a:r>
            <a:r>
              <a:rPr lang="en-US" altLang="ko-KR" sz="12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marL="285750" indent="-285750">
              <a:buFontTx/>
              <a:buChar char="-"/>
            </a:pPr>
            <a:endParaRPr lang="en-US" altLang="ko-KR" sz="16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err="1" smtClean="0">
                <a:solidFill>
                  <a:schemeClr val="tx1"/>
                </a:solidFill>
                <a:latin typeface="+mj-ea"/>
                <a:ea typeface="+mj-ea"/>
              </a:rPr>
              <a:t>앱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/</a:t>
            </a: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웹은 언제 </a:t>
            </a:r>
            <a:r>
              <a:rPr lang="ko-KR" altLang="en-US" sz="1600" dirty="0" err="1" smtClean="0">
                <a:solidFill>
                  <a:schemeClr val="tx1"/>
                </a:solidFill>
                <a:latin typeface="+mj-ea"/>
                <a:ea typeface="+mj-ea"/>
              </a:rPr>
              <a:t>리뉴얼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런칭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 예정이신가요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?</a:t>
            </a:r>
          </a:p>
          <a:p>
            <a:pPr marL="285750" indent="-285750">
              <a:buFontTx/>
              <a:buChar char="-"/>
            </a:pPr>
            <a:endParaRPr lang="en-US" altLang="ko-KR" sz="16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구체적으로 피드백 받고 싶은 내용은 무엇인가요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?</a:t>
            </a:r>
          </a:p>
          <a:p>
            <a:pPr marL="285750" indent="-285750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2~5p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 템플릿 중 하나를 골라 내용을 채워주세요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</a:p>
          <a:p>
            <a:pPr marL="342900" indent="-342900">
              <a:buFont typeface="+mj-lt"/>
              <a:buAutoNum type="arabicPeriod" startAt="3"/>
            </a:pPr>
            <a:endParaRPr lang="en-US" altLang="ko-KR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번 질문의 답과 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번 템플릿 내용을 채운 파일을 메일로 보내주세요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</a:p>
          <a:p>
            <a:pPr marL="342900" indent="-342900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FontTx/>
              <a:buChar char="-"/>
            </a:pPr>
            <a:r>
              <a:rPr lang="ko-KR" altLang="en-US" sz="1600" dirty="0" err="1" smtClean="0">
                <a:solidFill>
                  <a:schemeClr val="tx1"/>
                </a:solidFill>
                <a:latin typeface="+mj-ea"/>
                <a:ea typeface="+mj-ea"/>
              </a:rPr>
              <a:t>이메일</a:t>
            </a:r>
            <a:r>
              <a:rPr lang="ko-KR" altLang="en-US" sz="1600" dirty="0" smtClean="0">
                <a:solidFill>
                  <a:schemeClr val="tx1"/>
                </a:solidFill>
                <a:latin typeface="+mj-ea"/>
                <a:ea typeface="+mj-ea"/>
              </a:rPr>
              <a:t> 주소 </a:t>
            </a:r>
            <a:r>
              <a:rPr lang="en-US" altLang="ko-KR" sz="1600" dirty="0" smtClean="0">
                <a:solidFill>
                  <a:schemeClr val="tx1"/>
                </a:solidFill>
                <a:latin typeface="+mj-ea"/>
                <a:ea typeface="+mj-ea"/>
              </a:rPr>
              <a:t>: </a:t>
            </a:r>
            <a:r>
              <a:rPr lang="en-US" altLang="ko-KR" sz="1600" dirty="0" smtClean="0">
                <a:latin typeface="+mj-ea"/>
                <a:ea typeface="+mj-ea"/>
                <a:hlinkClick r:id="rId3"/>
              </a:rPr>
              <a:t>happytester@happyprobono.com</a:t>
            </a:r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ko-KR" sz="1600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en-US" altLang="ko-KR" sz="1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ko-KR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감사합니다</a:t>
            </a: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+mj-ea"/>
              </a:rPr>
              <a:t>!</a:t>
            </a:r>
            <a:endParaRPr lang="en-US" altLang="ko-KR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endParaRPr lang="ko-KR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077" y="9767987"/>
            <a:ext cx="1320275" cy="29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6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216109" y="947250"/>
            <a:ext cx="5761713" cy="94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623" dirty="0">
                <a:solidFill>
                  <a:schemeClr val="tx1"/>
                </a:solidFill>
                <a:latin typeface="+mn-ea"/>
              </a:rPr>
              <a:t>              </a:t>
            </a:r>
            <a:r>
              <a:rPr lang="en-US" altLang="ko-KR" sz="2623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2223" b="1" dirty="0">
                <a:solidFill>
                  <a:srgbClr val="E01A35"/>
                </a:solidFill>
                <a:latin typeface="+mn-ea"/>
              </a:rPr>
              <a:t>Happy</a:t>
            </a:r>
            <a:r>
              <a:rPr lang="en-US" altLang="ko-KR" sz="2223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2223" b="1" dirty="0">
                <a:solidFill>
                  <a:srgbClr val="E18841"/>
                </a:solidFill>
                <a:latin typeface="+mn-ea"/>
              </a:rPr>
              <a:t>Tester</a:t>
            </a:r>
          </a:p>
          <a:p>
            <a:r>
              <a:rPr lang="ko-KR" altLang="en-US" sz="2623" b="1" dirty="0" smtClean="0">
                <a:solidFill>
                  <a:schemeClr val="tx1"/>
                </a:solidFill>
                <a:latin typeface="+mn-ea"/>
              </a:rPr>
              <a:t>사회적 기업 </a:t>
            </a:r>
            <a:r>
              <a:rPr lang="en-US" altLang="ko-KR" sz="2623" b="1" dirty="0" smtClean="0">
                <a:solidFill>
                  <a:schemeClr val="tx1"/>
                </a:solidFill>
                <a:latin typeface="+mn-ea"/>
              </a:rPr>
              <a:t>OOOO</a:t>
            </a:r>
            <a:r>
              <a:rPr lang="ko-KR" altLang="en-US" sz="2623" b="1" smtClean="0">
                <a:solidFill>
                  <a:schemeClr val="tx1"/>
                </a:solidFill>
                <a:latin typeface="+mn-ea"/>
              </a:rPr>
              <a:t>는</a:t>
            </a:r>
            <a:r>
              <a:rPr lang="en-US" altLang="ko-KR" sz="2623" b="1" dirty="0">
                <a:solidFill>
                  <a:schemeClr val="tx1"/>
                </a:solidFill>
                <a:latin typeface="+mn-ea"/>
              </a:rPr>
              <a:t>?</a:t>
            </a:r>
            <a:endParaRPr lang="ko-KR" altLang="en-US" sz="2623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426126" y="2321776"/>
            <a:ext cx="3370414" cy="1641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기술을 활용하여 미세먼지로부터 안전한 환경을 만듭니다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그래서 이미지 기반 미세먼지 측정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App. 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을 만들었습니다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6126" y="4327804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은 이미지를 기반으로 미세먼지를 측정하고 사용자에게 공유하며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수익의 일부로 나무를 심습니다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426125" y="5474932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의 관리자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를 사용자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로 바꾸고 싶습니다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399330" y="8629537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</a:t>
            </a:r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OOO]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개선을 통해 미세먼지 문제 해결에 함께 해주세요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!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116" y="1046103"/>
            <a:ext cx="1655244" cy="374772"/>
          </a:xfrm>
          <a:prstGeom prst="rect">
            <a:avLst/>
          </a:prstGeom>
        </p:spPr>
      </p:pic>
      <p:sp>
        <p:nvSpPr>
          <p:cNvPr id="36" name="직사각형 35"/>
          <p:cNvSpPr/>
          <p:nvPr/>
        </p:nvSpPr>
        <p:spPr>
          <a:xfrm>
            <a:off x="1138687" y="1406106"/>
            <a:ext cx="4011283" cy="44204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+mn-ea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-3476444" y="1245626"/>
            <a:ext cx="3344174" cy="7630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기업명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+ 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기업 로고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1138687" y="2281893"/>
            <a:ext cx="4011283" cy="165304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+mn-ea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-3476444" y="2378071"/>
            <a:ext cx="3344174" cy="14606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기업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&amp; 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서비스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소개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(~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한 문제 해결을 위해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이런 서비스를 만들었어요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138687" y="4305341"/>
            <a:ext cx="5917721" cy="80459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+mn-ea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-3476444" y="4305341"/>
            <a:ext cx="3344174" cy="8045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서비스</a:t>
            </a:r>
            <a:r>
              <a:rPr lang="ko-KR" altLang="en-US" sz="1600" dirty="0">
                <a:solidFill>
                  <a:schemeClr val="tx1"/>
                </a:solidFill>
                <a:latin typeface="+mn-ea"/>
              </a:rPr>
              <a:t>를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 통한 사회문제 해결 방식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or 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서비스에 사용된 기술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138687" y="5406631"/>
            <a:ext cx="5917721" cy="80459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+mn-ea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-3476444" y="5406631"/>
            <a:ext cx="3344174" cy="8045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원하는 자문 내용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138687" y="8607075"/>
            <a:ext cx="5917721" cy="80459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+mn-ea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-3476444" y="8607075"/>
            <a:ext cx="3344174" cy="8045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마무리 </a:t>
            </a:r>
            <a:r>
              <a:rPr lang="ko-KR" altLang="en-US" sz="1600" dirty="0" err="1" smtClean="0">
                <a:solidFill>
                  <a:schemeClr val="tx1"/>
                </a:solidFill>
                <a:latin typeface="+mn-ea"/>
              </a:rPr>
              <a:t>멘트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1138687" y="6581635"/>
            <a:ext cx="5917721" cy="1785988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+mn-ea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-3476444" y="6581635"/>
            <a:ext cx="3344174" cy="17859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서비스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or 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소셜미션과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관련된 사진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기업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서비스 소개 유투브 영상이 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다면 </a:t>
            </a:r>
            <a:r>
              <a:rPr lang="ko-KR" altLang="en-US" sz="1600" dirty="0" err="1" smtClean="0">
                <a:solidFill>
                  <a:schemeClr val="tx1"/>
                </a:solidFill>
                <a:latin typeface="+mn-ea"/>
              </a:rPr>
              <a:t>바로가기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QR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코드 추가 가능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5266943" y="2281893"/>
            <a:ext cx="1710879" cy="1653040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+mn-ea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8269857" y="2378069"/>
            <a:ext cx="3988278" cy="14606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App : 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다운로드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QR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코드</a:t>
            </a:r>
            <a:endParaRPr lang="en-US" altLang="ko-KR" sz="1600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안드로이드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/ IOS </a:t>
            </a:r>
            <a:r>
              <a:rPr lang="ko-KR" altLang="en-US" sz="1400" smtClean="0">
                <a:solidFill>
                  <a:schemeClr val="tx1"/>
                </a:solidFill>
                <a:latin typeface="+mn-ea"/>
              </a:rPr>
              <a:t>선택할 수 있는 형태</a:t>
            </a: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기한이 있는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QR</a:t>
            </a:r>
            <a:r>
              <a:rPr lang="ko-KR" altLang="en-US" sz="1400" smtClean="0">
                <a:solidFill>
                  <a:schemeClr val="tx1"/>
                </a:solidFill>
                <a:latin typeface="+mn-ea"/>
              </a:rPr>
              <a:t>코드는 만료 기한 메모 요청</a:t>
            </a: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Web : 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홈페이지 바로가기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QR</a:t>
            </a:r>
            <a:r>
              <a:rPr lang="ko-KR" altLang="en-US" sz="1600" smtClean="0">
                <a:solidFill>
                  <a:schemeClr val="tx1"/>
                </a:solidFill>
                <a:latin typeface="+mn-ea"/>
              </a:rPr>
              <a:t>코드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50" name="직선 화살표 연결선 49"/>
          <p:cNvCxnSpPr>
            <a:stCxn id="36" idx="1"/>
            <a:endCxn id="37" idx="3"/>
          </p:cNvCxnSpPr>
          <p:nvPr/>
        </p:nvCxnSpPr>
        <p:spPr>
          <a:xfrm flipH="1" flipV="1">
            <a:off x="-132270" y="1627128"/>
            <a:ext cx="1270957" cy="1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>
            <a:stCxn id="38" idx="1"/>
            <a:endCxn id="39" idx="3"/>
          </p:cNvCxnSpPr>
          <p:nvPr/>
        </p:nvCxnSpPr>
        <p:spPr>
          <a:xfrm flipH="1">
            <a:off x="-132270" y="3108413"/>
            <a:ext cx="1270957" cy="0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>
            <a:stCxn id="40" idx="1"/>
            <a:endCxn id="41" idx="3"/>
          </p:cNvCxnSpPr>
          <p:nvPr/>
        </p:nvCxnSpPr>
        <p:spPr>
          <a:xfrm flipH="1">
            <a:off x="-132270" y="4707639"/>
            <a:ext cx="1270957" cy="0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>
            <a:stCxn id="42" idx="1"/>
            <a:endCxn id="43" idx="3"/>
          </p:cNvCxnSpPr>
          <p:nvPr/>
        </p:nvCxnSpPr>
        <p:spPr>
          <a:xfrm flipH="1">
            <a:off x="-132270" y="5808929"/>
            <a:ext cx="1270957" cy="0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>
            <a:stCxn id="46" idx="1"/>
            <a:endCxn id="47" idx="3"/>
          </p:cNvCxnSpPr>
          <p:nvPr/>
        </p:nvCxnSpPr>
        <p:spPr>
          <a:xfrm flipH="1">
            <a:off x="-132270" y="7474629"/>
            <a:ext cx="1270957" cy="0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>
            <a:stCxn id="44" idx="1"/>
            <a:endCxn id="45" idx="3"/>
          </p:cNvCxnSpPr>
          <p:nvPr/>
        </p:nvCxnSpPr>
        <p:spPr>
          <a:xfrm flipH="1">
            <a:off x="-132270" y="9009373"/>
            <a:ext cx="1270957" cy="0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>
            <a:stCxn id="48" idx="3"/>
            <a:endCxn id="49" idx="1"/>
          </p:cNvCxnSpPr>
          <p:nvPr/>
        </p:nvCxnSpPr>
        <p:spPr>
          <a:xfrm flipV="1">
            <a:off x="6977822" y="3108412"/>
            <a:ext cx="1292035" cy="1"/>
          </a:xfrm>
          <a:prstGeom prst="straightConnector1">
            <a:avLst/>
          </a:prstGeom>
          <a:ln w="38100">
            <a:solidFill>
              <a:srgbClr val="FF0000"/>
            </a:solidFill>
            <a:prstDash val="lgDash"/>
            <a:headEnd type="stealt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54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216109" y="947250"/>
            <a:ext cx="5761713" cy="94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623" dirty="0" smtClean="0">
                <a:solidFill>
                  <a:schemeClr val="tx1"/>
                </a:solidFill>
                <a:latin typeface="+mn-ea"/>
              </a:rPr>
              <a:t>               </a:t>
            </a:r>
            <a:r>
              <a:rPr lang="en-US" altLang="ko-KR" sz="2223" b="1" dirty="0" smtClean="0">
                <a:solidFill>
                  <a:srgbClr val="E01A35"/>
                </a:solidFill>
                <a:latin typeface="+mn-ea"/>
              </a:rPr>
              <a:t>Happy</a:t>
            </a:r>
            <a:r>
              <a:rPr lang="en-US" altLang="ko-KR" sz="2223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2223" b="1" dirty="0">
                <a:solidFill>
                  <a:srgbClr val="E18841"/>
                </a:solidFill>
                <a:latin typeface="+mn-ea"/>
              </a:rPr>
              <a:t>Tester</a:t>
            </a:r>
          </a:p>
          <a:p>
            <a:r>
              <a:rPr lang="ko-KR" altLang="en-US" sz="2623" b="1" dirty="0" smtClean="0">
                <a:solidFill>
                  <a:schemeClr val="tx1"/>
                </a:solidFill>
                <a:latin typeface="+mn-ea"/>
              </a:rPr>
              <a:t>사회적 기업 </a:t>
            </a:r>
            <a:r>
              <a:rPr lang="en-US" altLang="ko-KR" sz="2623" b="1" dirty="0" smtClean="0">
                <a:solidFill>
                  <a:schemeClr val="tx1"/>
                </a:solidFill>
                <a:latin typeface="+mn-ea"/>
              </a:rPr>
              <a:t>OOOO</a:t>
            </a:r>
            <a:r>
              <a:rPr lang="ko-KR" altLang="en-US" sz="2623" b="1" smtClean="0">
                <a:solidFill>
                  <a:schemeClr val="tx1"/>
                </a:solidFill>
                <a:latin typeface="+mn-ea"/>
              </a:rPr>
              <a:t>는</a:t>
            </a:r>
            <a:r>
              <a:rPr lang="en-US" altLang="ko-KR" sz="2623" b="1" dirty="0">
                <a:solidFill>
                  <a:schemeClr val="tx1"/>
                </a:solidFill>
                <a:latin typeface="+mn-ea"/>
              </a:rPr>
              <a:t>?</a:t>
            </a:r>
            <a:endParaRPr lang="ko-KR" altLang="en-US" sz="2623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6126" y="2321776"/>
            <a:ext cx="3370414" cy="1641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기술을 활용하여 미세먼지로부터 안전한 환경을 만듭니다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그래서 이미지 기반 미세먼지 측정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App. 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을 만들었습니다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426126" y="4327804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은 이미지를 기반으로 미세먼지를 측정하고 사용자에게 공유하며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수익의 일부로 나무를 심습니다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426125" y="5474932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의 관리자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를 사용자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로 바꾸고 싶습니다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399330" y="8629537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</a:t>
            </a:r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OOO]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개선을 통해 미세먼지 문제 해결에 함께 해주세요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!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116" y="1046103"/>
            <a:ext cx="1655244" cy="37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92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216109" y="947250"/>
            <a:ext cx="5761713" cy="94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623" dirty="0">
                <a:solidFill>
                  <a:schemeClr val="tx1"/>
                </a:solidFill>
                <a:latin typeface="+mn-ea"/>
              </a:rPr>
              <a:t>               </a:t>
            </a:r>
            <a:r>
              <a:rPr lang="en-US" altLang="ko-KR" sz="2223" b="1" dirty="0" smtClean="0">
                <a:solidFill>
                  <a:srgbClr val="E01A35"/>
                </a:solidFill>
                <a:latin typeface="+mn-ea"/>
              </a:rPr>
              <a:t>Happy</a:t>
            </a:r>
            <a:r>
              <a:rPr lang="en-US" altLang="ko-KR" sz="2223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2223" b="1" dirty="0">
                <a:solidFill>
                  <a:srgbClr val="E18841"/>
                </a:solidFill>
                <a:latin typeface="+mn-ea"/>
              </a:rPr>
              <a:t>Tester</a:t>
            </a:r>
          </a:p>
          <a:p>
            <a:r>
              <a:rPr lang="ko-KR" altLang="en-US" sz="2623" b="1" dirty="0" smtClean="0">
                <a:solidFill>
                  <a:schemeClr val="tx1"/>
                </a:solidFill>
                <a:latin typeface="+mn-ea"/>
              </a:rPr>
              <a:t>사회적 기업 </a:t>
            </a:r>
            <a:r>
              <a:rPr lang="en-US" altLang="ko-KR" sz="2623" b="1" dirty="0" smtClean="0">
                <a:solidFill>
                  <a:schemeClr val="tx1"/>
                </a:solidFill>
                <a:latin typeface="+mn-ea"/>
              </a:rPr>
              <a:t>OOOO</a:t>
            </a:r>
            <a:r>
              <a:rPr lang="ko-KR" altLang="en-US" sz="2623" b="1" smtClean="0">
                <a:solidFill>
                  <a:schemeClr val="tx1"/>
                </a:solidFill>
                <a:latin typeface="+mn-ea"/>
              </a:rPr>
              <a:t>는</a:t>
            </a:r>
            <a:r>
              <a:rPr lang="en-US" altLang="ko-KR" sz="2623" b="1" dirty="0">
                <a:solidFill>
                  <a:schemeClr val="tx1"/>
                </a:solidFill>
                <a:latin typeface="+mn-ea"/>
              </a:rPr>
              <a:t>?</a:t>
            </a:r>
            <a:endParaRPr lang="ko-KR" altLang="en-US" sz="2623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6126" y="2321776"/>
            <a:ext cx="3370414" cy="1641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기술을 활용하여 미세먼지로부터 안전한 환경을 만듭니다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그래서 이미지 기반 미세먼지 측정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App. 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을 만들었습니다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426126" y="4327804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은 이미지를 기반으로 미세먼지를 측정하고 사용자에게 공유하며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수익의 일부로 나무를 심습니다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426125" y="5474932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의 관리자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를 사용자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로 바꾸고 싶습니다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399330" y="8629537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</a:t>
            </a:r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OOO]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개선을 통해 미세먼지 문제 해결에 함께 해주세요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!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116" y="1046103"/>
            <a:ext cx="1655244" cy="37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2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216109" y="947250"/>
            <a:ext cx="5761713" cy="94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623" dirty="0">
                <a:solidFill>
                  <a:schemeClr val="tx1"/>
                </a:solidFill>
                <a:latin typeface="+mn-ea"/>
              </a:rPr>
              <a:t>              </a:t>
            </a:r>
            <a:r>
              <a:rPr lang="en-US" altLang="ko-KR" sz="2623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2223" b="1" dirty="0">
                <a:solidFill>
                  <a:srgbClr val="E01A35"/>
                </a:solidFill>
                <a:latin typeface="+mn-ea"/>
              </a:rPr>
              <a:t>Happy</a:t>
            </a:r>
            <a:r>
              <a:rPr lang="en-US" altLang="ko-KR" sz="2223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2223" b="1" dirty="0">
                <a:solidFill>
                  <a:srgbClr val="E18841"/>
                </a:solidFill>
                <a:latin typeface="+mn-ea"/>
              </a:rPr>
              <a:t>Tester</a:t>
            </a:r>
          </a:p>
          <a:p>
            <a:r>
              <a:rPr lang="ko-KR" altLang="en-US" sz="2623" b="1" dirty="0" smtClean="0">
                <a:solidFill>
                  <a:schemeClr val="tx1"/>
                </a:solidFill>
                <a:latin typeface="+mn-ea"/>
              </a:rPr>
              <a:t>사회적 기업 </a:t>
            </a:r>
            <a:r>
              <a:rPr lang="en-US" altLang="ko-KR" sz="2623" b="1" dirty="0" smtClean="0">
                <a:solidFill>
                  <a:schemeClr val="tx1"/>
                </a:solidFill>
                <a:latin typeface="+mn-ea"/>
              </a:rPr>
              <a:t>OOOO</a:t>
            </a:r>
            <a:r>
              <a:rPr lang="ko-KR" altLang="en-US" sz="2623" b="1" smtClean="0">
                <a:solidFill>
                  <a:schemeClr val="tx1"/>
                </a:solidFill>
                <a:latin typeface="+mn-ea"/>
              </a:rPr>
              <a:t>는</a:t>
            </a:r>
            <a:r>
              <a:rPr lang="en-US" altLang="ko-KR" sz="2623" b="1" dirty="0">
                <a:solidFill>
                  <a:schemeClr val="tx1"/>
                </a:solidFill>
                <a:latin typeface="+mn-ea"/>
              </a:rPr>
              <a:t>?</a:t>
            </a:r>
            <a:endParaRPr lang="ko-KR" altLang="en-US" sz="2623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426126" y="2321776"/>
            <a:ext cx="3370414" cy="1641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기술을 활용하여 미세먼지로부터 안전한 환경을 만듭니다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r>
              <a:rPr lang="ko-KR" altLang="en-US" sz="1749" dirty="0" smtClean="0">
                <a:solidFill>
                  <a:schemeClr val="tx1"/>
                </a:solidFill>
                <a:latin typeface="+mn-ea"/>
              </a:rPr>
              <a:t>그래서 이미지 기반 미세먼지 측정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App. 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을 만들었습니다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6126" y="4327804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은 이미지를 기반으로 미세먼지를 측정하고 사용자에게 공유하며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수익의 일부로 나무를 심습니다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426125" y="5474932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[OOO]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의 관리자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를 사용자 중심 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UI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로 바꾸고 싶습니다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.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399330" y="8629537"/>
            <a:ext cx="5395270" cy="7821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[</a:t>
            </a:r>
            <a:r>
              <a:rPr lang="en-US" altLang="ko-KR" sz="1749" dirty="0">
                <a:solidFill>
                  <a:schemeClr val="tx1"/>
                </a:solidFill>
                <a:latin typeface="+mn-ea"/>
              </a:rPr>
              <a:t>OOO] </a:t>
            </a:r>
            <a:r>
              <a:rPr lang="ko-KR" altLang="en-US" sz="1749" smtClean="0">
                <a:solidFill>
                  <a:schemeClr val="tx1"/>
                </a:solidFill>
                <a:latin typeface="+mn-ea"/>
              </a:rPr>
              <a:t>개선을 통해 미세먼지 문제 해결에 함께 해주세요</a:t>
            </a:r>
            <a:r>
              <a:rPr lang="en-US" altLang="ko-KR" sz="1749" dirty="0" smtClean="0">
                <a:solidFill>
                  <a:schemeClr val="tx1"/>
                </a:solidFill>
                <a:latin typeface="+mn-ea"/>
              </a:rPr>
              <a:t>!</a:t>
            </a:r>
            <a:endParaRPr lang="ko-KR" altLang="en-US" sz="1749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116" y="1046103"/>
            <a:ext cx="1655244" cy="37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22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457</Words>
  <Application>Microsoft Office PowerPoint</Application>
  <PresentationFormat>B4(ISO) 용지(250x353mm)</PresentationFormat>
  <Paragraphs>73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User</dc:creator>
  <cp:lastModifiedBy>Admin</cp:lastModifiedBy>
  <cp:revision>25</cp:revision>
  <dcterms:created xsi:type="dcterms:W3CDTF">2020-03-16T06:38:45Z</dcterms:created>
  <dcterms:modified xsi:type="dcterms:W3CDTF">2022-02-21T00:53:07Z</dcterms:modified>
</cp:coreProperties>
</file>